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1066-B20C-4158-B0E2-B4E351DEC977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8166-82CF-41E7-86D2-08D0F15D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8166-82CF-41E7-86D2-08D0F15DA3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590D4F-8B5D-43BC-BFF8-E1691714D1C3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7624C7-D375-4E9C-BB14-84EA2D66F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Decision Making</a:t>
            </a:r>
            <a:endParaRPr lang="en-US" dirty="0"/>
          </a:p>
        </p:txBody>
      </p:sp>
      <p:pic>
        <p:nvPicPr>
          <p:cNvPr id="76802" name="Picture 2" descr="http://www.americaslibrary.gov/assets/jb/progress/jb_progress_plessy_1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6477488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Public Policy</a:t>
            </a:r>
            <a:endParaRPr lang="en-US" dirty="0"/>
          </a:p>
        </p:txBody>
      </p:sp>
      <p:pic>
        <p:nvPicPr>
          <p:cNvPr id="33794" name="Picture 2" descr="Charles Nestor (L-R) Pastor Scott Leib of Manassas Assembly of God, the Rev. Charles Nestor, Senior Fellow for Public Policy of the National Clergy Council; the Rev. Rob Schenck, President of the National Clergy Council; and the Rev. Patrick Mahoney, National Director of the Christian Defense Coalition, speak to the media during a news conference in front of the U.S. Supreme Court November 20, 2008 in Washington, DC. The news conference was to kick off a campaign to promote the display of nativity scenes across the country on private and public propert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466114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Examine laws and cancel them if they violate the constitution</a:t>
            </a:r>
          </a:p>
          <a:p>
            <a:endParaRPr lang="en-US" dirty="0" smtClean="0"/>
          </a:p>
          <a:p>
            <a:r>
              <a:rPr lang="en-US" dirty="0" smtClean="0"/>
              <a:t>State and local laws evaluated mostly</a:t>
            </a:r>
          </a:p>
          <a:p>
            <a:endParaRPr lang="en-US" dirty="0" smtClean="0"/>
          </a:p>
          <a:p>
            <a:r>
              <a:rPr lang="en-US" dirty="0" smtClean="0"/>
              <a:t>1270 since 1789</a:t>
            </a:r>
            <a:endParaRPr lang="en-US" dirty="0"/>
          </a:p>
        </p:txBody>
      </p:sp>
      <p:pic>
        <p:nvPicPr>
          <p:cNvPr id="35842" name="Picture 2" descr="http://www.mentalfloss.com/wp-content/uploads/2008/11/judicial-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981200"/>
            <a:ext cx="3996703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Interpret existing laws</a:t>
            </a:r>
          </a:p>
          <a:p>
            <a:endParaRPr lang="en-US" dirty="0" smtClean="0"/>
          </a:p>
          <a:p>
            <a:r>
              <a:rPr lang="en-US" dirty="0" smtClean="0"/>
              <a:t>Casey Martin golfer</a:t>
            </a:r>
          </a:p>
          <a:p>
            <a:endParaRPr lang="en-US" dirty="0" smtClean="0"/>
          </a:p>
          <a:p>
            <a:r>
              <a:rPr lang="en-US" dirty="0" smtClean="0"/>
              <a:t>Civil Rights Laws</a:t>
            </a:r>
          </a:p>
          <a:p>
            <a:endParaRPr lang="en-US" dirty="0" smtClean="0"/>
          </a:p>
          <a:p>
            <a:r>
              <a:rPr lang="en-US" dirty="0" smtClean="0"/>
              <a:t>Etc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37890" name="Picture 2" descr="http://blstb.msn.com/i/45/ED5260EE9B5CDB259127247EE2F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83857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Overturning Decisions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Precedents set and a model for future decisions</a:t>
            </a:r>
          </a:p>
          <a:p>
            <a:endParaRPr lang="en-US" dirty="0" smtClean="0"/>
          </a:p>
          <a:p>
            <a:r>
              <a:rPr lang="en-US" dirty="0" smtClean="0"/>
              <a:t>Need to be flexible and able to adapt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declubz.com/blog/wp-content/uploads/2009/10/flexible-g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352800" cy="435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the Types of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Very little foreign policy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Constitutional issues</a:t>
            </a:r>
          </a:p>
          <a:p>
            <a:r>
              <a:rPr lang="en-US" dirty="0" smtClean="0"/>
              <a:t>Economical issues</a:t>
            </a:r>
          </a:p>
          <a:p>
            <a:r>
              <a:rPr lang="en-US" dirty="0" smtClean="0"/>
              <a:t>National </a:t>
            </a:r>
            <a:r>
              <a:rPr lang="en-US" dirty="0" err="1" smtClean="0"/>
              <a:t>Gov’t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State </a:t>
            </a:r>
            <a:r>
              <a:rPr lang="en-US" dirty="0" err="1" smtClean="0"/>
              <a:t>Gov’t</a:t>
            </a:r>
            <a:endParaRPr lang="en-US" dirty="0"/>
          </a:p>
        </p:txBody>
      </p:sp>
      <p:pic>
        <p:nvPicPr>
          <p:cNvPr id="41986" name="Picture 2" descr="http://breakthematrix.com/wp-content/uploads/2010/06/civil-liber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048125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Types of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Decision must make a difference</a:t>
            </a:r>
          </a:p>
          <a:p>
            <a:r>
              <a:rPr lang="en-US" dirty="0" smtClean="0"/>
              <a:t>Plaintiff must have suffered harm</a:t>
            </a:r>
          </a:p>
          <a:p>
            <a:r>
              <a:rPr lang="en-US" dirty="0" smtClean="0"/>
              <a:t>Must affect many people or a political system</a:t>
            </a:r>
          </a:p>
          <a:p>
            <a:r>
              <a:rPr lang="en-US" dirty="0" smtClean="0"/>
              <a:t>Must be something executive &amp; legislative branches cant fix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www.autoblog.com/media/2006/05/speed-limit-change-sign-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control over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Events control the agenda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 may want to rule on something but cant until an event occurs and is brought to them</a:t>
            </a:r>
            <a:endParaRPr lang="en-US" dirty="0"/>
          </a:p>
        </p:txBody>
      </p:sp>
      <p:pic>
        <p:nvPicPr>
          <p:cNvPr id="2050" name="Picture 2" descr="http://www.clustherm.eu/upload/image/age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914984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Enforcement 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way to enforce their rulings</a:t>
            </a:r>
          </a:p>
          <a:p>
            <a:endParaRPr lang="en-US" dirty="0" smtClean="0"/>
          </a:p>
          <a:p>
            <a:r>
              <a:rPr lang="en-US" dirty="0" smtClean="0"/>
              <a:t>Cannot monitor the millions of people their rulings affect</a:t>
            </a:r>
            <a:endParaRPr lang="en-US" dirty="0"/>
          </a:p>
        </p:txBody>
      </p:sp>
      <p:pic>
        <p:nvPicPr>
          <p:cNvPr id="48130" name="Picture 2" descr="http://www.geekeshop.com/gifts/l_mini_water_pis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384810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appoints justices</a:t>
            </a:r>
          </a:p>
          <a:p>
            <a:endParaRPr lang="en-US" dirty="0" smtClean="0"/>
          </a:p>
          <a:p>
            <a:r>
              <a:rPr lang="en-US" dirty="0" smtClean="0"/>
              <a:t>Senate approves justices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Congress can impeach justices</a:t>
            </a:r>
            <a:endParaRPr lang="en-US" dirty="0"/>
          </a:p>
        </p:txBody>
      </p:sp>
      <p:pic>
        <p:nvPicPr>
          <p:cNvPr id="50178" name="Picture 2" descr="http://www.phschool.com/eteach/social_studies/2002_03/three_braches_bld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884916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Influencing Court Decisions</a:t>
            </a:r>
            <a:endParaRPr lang="en-US" dirty="0"/>
          </a:p>
        </p:txBody>
      </p:sp>
      <p:pic>
        <p:nvPicPr>
          <p:cNvPr id="52226" name="Picture 2" descr="http://socialmedialawstudent.com/wp-content/uploads/2009/05/sco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47700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Terms begin in Oct</a:t>
            </a:r>
          </a:p>
          <a:p>
            <a:r>
              <a:rPr lang="en-US" dirty="0" smtClean="0"/>
              <a:t>Sit 2 weeks straight listening to lawyers give their side</a:t>
            </a:r>
          </a:p>
          <a:p>
            <a:r>
              <a:rPr lang="en-US" dirty="0" smtClean="0"/>
              <a:t>Then work privately on cases and writing their decisions</a:t>
            </a:r>
          </a:p>
          <a:p>
            <a:endParaRPr lang="en-US" dirty="0" smtClean="0"/>
          </a:p>
          <a:p>
            <a:r>
              <a:rPr lang="en-US" dirty="0" smtClean="0"/>
              <a:t>Only hear 1% of cases each year</a:t>
            </a:r>
            <a:endParaRPr lang="en-US" dirty="0"/>
          </a:p>
        </p:txBody>
      </p:sp>
      <p:pic>
        <p:nvPicPr>
          <p:cNvPr id="51202" name="Picture 2" descr="http://wwwimage.cbsnews.com/images/2009/06/22/image5104274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132754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Basing Decisions on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Can’t be opinion based, must be on facts and law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://americandigest.org/pinocch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981200"/>
            <a:ext cx="421565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the Justices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justice has their own views and the ones they believe strongest in</a:t>
            </a:r>
          </a:p>
          <a:p>
            <a:endParaRPr lang="en-US" dirty="0" smtClean="0"/>
          </a:p>
          <a:p>
            <a:r>
              <a:rPr lang="en-US" dirty="0" smtClean="0"/>
              <a:t>Bloc – justices with common views</a:t>
            </a:r>
          </a:p>
          <a:p>
            <a:endParaRPr lang="en-US" dirty="0" smtClean="0"/>
          </a:p>
          <a:p>
            <a:r>
              <a:rPr lang="en-US" dirty="0" smtClean="0"/>
              <a:t>Swing Vote – deciding vote</a:t>
            </a:r>
            <a:endParaRPr lang="en-US" dirty="0"/>
          </a:p>
        </p:txBody>
      </p:sp>
      <p:pic>
        <p:nvPicPr>
          <p:cNvPr id="54274" name="Picture 2" descr="http://www.parks.ca.gov/pages/789/images/cement%20block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90525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among the Justices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Harmony – find common solutions to problems</a:t>
            </a:r>
          </a:p>
          <a:p>
            <a:r>
              <a:rPr lang="en-US" dirty="0" smtClean="0"/>
              <a:t>Conflicts will never be open to public</a:t>
            </a:r>
          </a:p>
          <a:p>
            <a:endParaRPr lang="en-US" dirty="0" smtClean="0"/>
          </a:p>
          <a:p>
            <a:r>
              <a:rPr lang="en-US" dirty="0" smtClean="0"/>
              <a:t>Chief Justice – can influence others by what is discussed</a:t>
            </a:r>
            <a:endParaRPr lang="en-US" dirty="0"/>
          </a:p>
        </p:txBody>
      </p:sp>
      <p:pic>
        <p:nvPicPr>
          <p:cNvPr id="58370" name="Picture 2" descr="http://4.bp.blogspot.com/_n9PlisoIHUM/RxoOTtldAgI/AAAAAAAAAYI/QLLt3iliHJM/s320/HARMONY+MOSA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9243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Court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 makes decisions based on concern for public support</a:t>
            </a:r>
          </a:p>
          <a:p>
            <a:endParaRPr lang="en-US" dirty="0" smtClean="0"/>
          </a:p>
          <a:p>
            <a:r>
              <a:rPr lang="en-US" dirty="0" smtClean="0"/>
              <a:t>SC decisions can and will change as society changes</a:t>
            </a:r>
            <a:endParaRPr lang="en-US" dirty="0"/>
          </a:p>
        </p:txBody>
      </p:sp>
      <p:pic>
        <p:nvPicPr>
          <p:cNvPr id="60418" name="Picture 2" descr="http://vaynermedia.com/wp-content/uploads/2010/07/cha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898900" cy="406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Plessy</a:t>
            </a:r>
            <a:r>
              <a:rPr lang="en-US" dirty="0" smtClean="0"/>
              <a:t> v. Ferguson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1896 – whites and blacks segregated on trains</a:t>
            </a:r>
          </a:p>
          <a:p>
            <a:endParaRPr lang="en-US" dirty="0" smtClean="0"/>
          </a:p>
          <a:p>
            <a:r>
              <a:rPr lang="en-US" dirty="0" smtClean="0"/>
              <a:t>Service in WW2 and damages to African American children change society</a:t>
            </a:r>
          </a:p>
          <a:p>
            <a:endParaRPr lang="en-US" dirty="0" smtClean="0"/>
          </a:p>
          <a:p>
            <a:r>
              <a:rPr lang="en-US" dirty="0" smtClean="0"/>
              <a:t>Brown v Board of Ed. – changes segregation laws</a:t>
            </a:r>
          </a:p>
          <a:p>
            <a:endParaRPr lang="en-US" dirty="0"/>
          </a:p>
        </p:txBody>
      </p:sp>
      <p:pic>
        <p:nvPicPr>
          <p:cNvPr id="62466" name="Picture 2" descr="http://www.pbs.org/wnet/supremecourt/antebellum/images/ple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505200" cy="4189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Congress’s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Bills to limit their power</a:t>
            </a:r>
          </a:p>
          <a:p>
            <a:r>
              <a:rPr lang="en-US" dirty="0" smtClean="0"/>
              <a:t>Create laws in different forms if found unconstitutional</a:t>
            </a:r>
          </a:p>
          <a:p>
            <a:r>
              <a:rPr lang="en-US" dirty="0" smtClean="0"/>
              <a:t>Propose amendments</a:t>
            </a:r>
          </a:p>
          <a:p>
            <a:r>
              <a:rPr lang="en-US" dirty="0" smtClean="0"/>
              <a:t>Deny raise to justices</a:t>
            </a:r>
          </a:p>
          <a:p>
            <a:endParaRPr lang="en-US" dirty="0"/>
          </a:p>
        </p:txBody>
      </p:sp>
      <p:pic>
        <p:nvPicPr>
          <p:cNvPr id="64514" name="Picture 2" descr="http://www.loyola.edu/~/media/sellinger/Images/features/110112-capitol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836" y="1676400"/>
            <a:ext cx="405384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 of Certiorari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 orders a lower court to send them the case</a:t>
            </a:r>
          </a:p>
          <a:p>
            <a:endParaRPr lang="en-US" dirty="0" smtClean="0"/>
          </a:p>
          <a:p>
            <a:r>
              <a:rPr lang="en-US" dirty="0" smtClean="0"/>
              <a:t>Either error or big issue</a:t>
            </a:r>
          </a:p>
          <a:p>
            <a:endParaRPr lang="en-US" dirty="0" smtClean="0"/>
          </a:p>
          <a:p>
            <a:r>
              <a:rPr lang="en-US" dirty="0" smtClean="0"/>
              <a:t>See about 10% of these cases</a:t>
            </a:r>
          </a:p>
        </p:txBody>
      </p:sp>
      <p:pic>
        <p:nvPicPr>
          <p:cNvPr id="80898" name="Picture 2" descr="http://3.bp.blogspot.com/_bBlNFyLU7Ik/TOmsM8hUFoI/AAAAAAAABWc/d2lpyk81NAQ/s1600/supreme+co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114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review a decision made by a lower court</a:t>
            </a:r>
          </a:p>
          <a:p>
            <a:endParaRPr lang="en-US" dirty="0" smtClean="0"/>
          </a:p>
          <a:p>
            <a:r>
              <a:rPr lang="en-US" dirty="0" smtClean="0"/>
              <a:t>Very few cases heard this way</a:t>
            </a:r>
            <a:endParaRPr lang="en-US" dirty="0"/>
          </a:p>
        </p:txBody>
      </p:sp>
      <p:pic>
        <p:nvPicPr>
          <p:cNvPr id="2050" name="Picture 2" descr="http://photos.upi.com/topics-San-Francisco-Giants-catcher-Buster-Posey-appeals-the-call-on-Texas-Rangers-Josh-Hamilton-to-end-game-4-of-the-World-Series-in-Texas/b551751183ff6806d9a8e02ae962fb0e/B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40195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Discuss List – cases justices discuss on whether to hear or not</a:t>
            </a:r>
          </a:p>
          <a:p>
            <a:endParaRPr lang="en-US" dirty="0" smtClean="0"/>
          </a:p>
          <a:p>
            <a:r>
              <a:rPr lang="en-US" dirty="0" smtClean="0"/>
              <a:t>4 of 9 justices to take on a case</a:t>
            </a:r>
          </a:p>
          <a:p>
            <a:endParaRPr lang="en-US" dirty="0" smtClean="0"/>
          </a:p>
          <a:p>
            <a:r>
              <a:rPr lang="en-US" dirty="0" smtClean="0"/>
              <a:t>Make quick decision based on facts or hear more</a:t>
            </a:r>
          </a:p>
          <a:p>
            <a:endParaRPr lang="en-US" dirty="0" smtClean="0"/>
          </a:p>
          <a:p>
            <a:r>
              <a:rPr lang="en-US" dirty="0" smtClean="0"/>
              <a:t>Steps to making decision….</a:t>
            </a:r>
            <a:endParaRPr lang="en-US" dirty="0"/>
          </a:p>
        </p:txBody>
      </p:sp>
      <p:pic>
        <p:nvPicPr>
          <p:cNvPr id="23554" name="Picture 2" descr="http://online.wsj.com/media/Judge_art_257_20080512093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04657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Briefs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Both sides present a brief – legal arguments and relevant facts</a:t>
            </a:r>
          </a:p>
          <a:p>
            <a:endParaRPr lang="en-US" dirty="0" smtClean="0"/>
          </a:p>
          <a:p>
            <a:r>
              <a:rPr lang="en-US" dirty="0" smtClean="0"/>
              <a:t>Outside parties then submit their info if its useful and pertains to the case</a:t>
            </a:r>
            <a:endParaRPr lang="en-US" dirty="0"/>
          </a:p>
        </p:txBody>
      </p:sp>
      <p:pic>
        <p:nvPicPr>
          <p:cNvPr id="25604" name="Picture 4" descr="http://www.parenthacks.com/Picture%2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4087758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side has a lawyer give best arguments</a:t>
            </a:r>
          </a:p>
          <a:p>
            <a:endParaRPr lang="en-US" dirty="0" smtClean="0"/>
          </a:p>
          <a:p>
            <a:r>
              <a:rPr lang="en-US" dirty="0" smtClean="0"/>
              <a:t>30 minutes to speak</a:t>
            </a:r>
          </a:p>
          <a:p>
            <a:endParaRPr lang="en-US" dirty="0" smtClean="0"/>
          </a:p>
          <a:p>
            <a:r>
              <a:rPr lang="en-US" dirty="0" smtClean="0"/>
              <a:t>5 minute warning</a:t>
            </a:r>
          </a:p>
          <a:p>
            <a:endParaRPr lang="en-US" dirty="0" smtClean="0"/>
          </a:p>
          <a:p>
            <a:r>
              <a:rPr lang="en-US" dirty="0" smtClean="0"/>
              <a:t>Red light comes on you have to shut up immediately</a:t>
            </a:r>
            <a:endParaRPr lang="en-US" dirty="0"/>
          </a:p>
        </p:txBody>
      </p:sp>
      <p:pic>
        <p:nvPicPr>
          <p:cNvPr id="27650" name="Picture 2" descr="http://venturebeat.com/wp-content/uploads/2009/11/supremeco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000" y="1600200"/>
            <a:ext cx="40357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meeting notes kept (just talk)</a:t>
            </a:r>
          </a:p>
          <a:p>
            <a:endParaRPr lang="en-US" dirty="0" smtClean="0"/>
          </a:p>
          <a:p>
            <a:r>
              <a:rPr lang="en-US" dirty="0" smtClean="0"/>
              <a:t>Each justice votes in order of seniority</a:t>
            </a:r>
          </a:p>
          <a:p>
            <a:endParaRPr lang="en-US" dirty="0" smtClean="0"/>
          </a:p>
          <a:p>
            <a:r>
              <a:rPr lang="en-US" dirty="0" smtClean="0"/>
              <a:t>Majority vote needed and at least 6 must be present</a:t>
            </a:r>
          </a:p>
        </p:txBody>
      </p:sp>
      <p:pic>
        <p:nvPicPr>
          <p:cNvPr id="29698" name="Picture 2" descr="http://static.howstuffworks.com/gif/supreme-court-appointment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4098454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the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Facts, Decision, and why</a:t>
            </a:r>
          </a:p>
          <a:p>
            <a:endParaRPr lang="en-US" dirty="0" smtClean="0"/>
          </a:p>
          <a:p>
            <a:r>
              <a:rPr lang="en-US" dirty="0" smtClean="0"/>
              <a:t>Unanimous – a third of all cases</a:t>
            </a:r>
          </a:p>
          <a:p>
            <a:endParaRPr lang="en-US" dirty="0" smtClean="0"/>
          </a:p>
          <a:p>
            <a:r>
              <a:rPr lang="en-US" dirty="0" smtClean="0"/>
              <a:t>Majority Opinion – those on winning side</a:t>
            </a:r>
          </a:p>
          <a:p>
            <a:endParaRPr lang="en-US" dirty="0" smtClean="0"/>
          </a:p>
          <a:p>
            <a:r>
              <a:rPr lang="en-US" dirty="0" smtClean="0"/>
              <a:t>Dissenting Opinion – those on losing side</a:t>
            </a:r>
          </a:p>
          <a:p>
            <a:endParaRPr lang="en-US" dirty="0"/>
          </a:p>
        </p:txBody>
      </p:sp>
      <p:pic>
        <p:nvPicPr>
          <p:cNvPr id="31746" name="Picture 2" descr="http://www.fighthype.com/images/content/mikety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352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1915</TotalTime>
  <Words>565</Words>
  <Application>Microsoft Office PowerPoint</Application>
  <PresentationFormat>On-screen Show (4:3)</PresentationFormat>
  <Paragraphs>152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SC Decision Making</vt:lpstr>
      <vt:lpstr>Procedures</vt:lpstr>
      <vt:lpstr>Writ of Certiorari</vt:lpstr>
      <vt:lpstr>Appeals</vt:lpstr>
      <vt:lpstr>Selecting Cases</vt:lpstr>
      <vt:lpstr>Submitting Briefs</vt:lpstr>
      <vt:lpstr>Oral Arguments</vt:lpstr>
      <vt:lpstr>The Conference</vt:lpstr>
      <vt:lpstr>Writing the Opinion</vt:lpstr>
      <vt:lpstr>Shaping Public Policy</vt:lpstr>
      <vt:lpstr>Judicial Review</vt:lpstr>
      <vt:lpstr>Interpretation of Laws</vt:lpstr>
      <vt:lpstr>Overturning Decisions</vt:lpstr>
      <vt:lpstr>Limits on the Types of Issues</vt:lpstr>
      <vt:lpstr>Limits on Types of Cases</vt:lpstr>
      <vt:lpstr>Limited control over agenda</vt:lpstr>
      <vt:lpstr>Lack of Enforcement Power</vt:lpstr>
      <vt:lpstr>Checks and Balances</vt:lpstr>
      <vt:lpstr>Influencing Court Decisions</vt:lpstr>
      <vt:lpstr>Basing Decisions on Law</vt:lpstr>
      <vt:lpstr>Views of the Justices</vt:lpstr>
      <vt:lpstr>Relations among the Justices</vt:lpstr>
      <vt:lpstr>The Court and Society</vt:lpstr>
      <vt:lpstr>Plessy v. Ferguson</vt:lpstr>
      <vt:lpstr>Congress’s Influence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Decision Making</dc:title>
  <dc:creator>flora high school</dc:creator>
  <cp:lastModifiedBy>BRIAN TACKITT</cp:lastModifiedBy>
  <cp:revision>19</cp:revision>
  <dcterms:created xsi:type="dcterms:W3CDTF">2011-01-12T15:41:56Z</dcterms:created>
  <dcterms:modified xsi:type="dcterms:W3CDTF">2013-02-12T13:57:15Z</dcterms:modified>
</cp:coreProperties>
</file>